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57" r:id="rId3"/>
    <p:sldId id="262" r:id="rId4"/>
    <p:sldId id="258" r:id="rId5"/>
    <p:sldId id="259" r:id="rId6"/>
    <p:sldId id="260" r:id="rId7"/>
    <p:sldId id="261"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4" d="100"/>
          <a:sy n="94" d="100"/>
        </p:scale>
        <p:origin x="158" y="10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1">
        <a:schemeClr val="bg1"/>
      </p:bgRef>
    </p:bg>
    <p:spTree>
      <p:nvGrpSpPr>
        <p:cNvPr id="1" name=""/>
        <p:cNvGrpSpPr/>
        <p:nvPr/>
      </p:nvGrpSpPr>
      <p:grpSpPr>
        <a:xfrm>
          <a:off x="0" y="0"/>
          <a:ext cx="0" cy="0"/>
          <a:chOff x="0" y="0"/>
          <a:chExt cx="0" cy="0"/>
        </a:xfrm>
      </p:grpSpPr>
      <p:grpSp>
        <p:nvGrpSpPr>
          <p:cNvPr id="451" name="Group 450"/>
          <p:cNvGrpSpPr/>
          <p:nvPr/>
        </p:nvGrpSpPr>
        <p:grpSpPr>
          <a:xfrm>
            <a:off x="0" y="0"/>
            <a:ext cx="9555163" cy="6853238"/>
            <a:chOff x="1524000" y="0"/>
            <a:chExt cx="9555163" cy="6853238"/>
          </a:xfrm>
        </p:grpSpPr>
        <p:sp>
          <p:nvSpPr>
            <p:cNvPr id="452"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3"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4"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5"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6"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7"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8"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9"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0"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1"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62"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3"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4"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5"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6"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7"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1283114" y="1168329"/>
            <a:ext cx="6586124" cy="4537816"/>
            <a:chOff x="1283114" y="1168329"/>
            <a:chExt cx="6586124" cy="4537816"/>
          </a:xfrm>
        </p:grpSpPr>
        <p:sp>
          <p:nvSpPr>
            <p:cNvPr id="39" name="Rectangle 38"/>
            <p:cNvSpPr/>
            <p:nvPr/>
          </p:nvSpPr>
          <p:spPr>
            <a:xfrm>
              <a:off x="1283114" y="1168329"/>
              <a:ext cx="658612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283114" y="1973001"/>
              <a:ext cx="658612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1" name="Isosceles Triangle 39"/>
            <p:cNvSpPr/>
            <p:nvPr/>
          </p:nvSpPr>
          <p:spPr>
            <a:xfrm rot="10800000">
              <a:off x="4362524" y="5355082"/>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359091" y="2055278"/>
            <a:ext cx="6428445" cy="1810636"/>
          </a:xfrm>
        </p:spPr>
        <p:txBody>
          <a:bodyPr bIns="0" anchor="b">
            <a:normAutofit/>
          </a:bodyPr>
          <a:lstStyle>
            <a:lvl1pPr algn="ctr">
              <a:lnSpc>
                <a:spcPct val="80000"/>
              </a:lnSpc>
              <a:defRPr sz="4800" spc="-113">
                <a:solidFill>
                  <a:srgbClr val="FFFEFF"/>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359091" y="3941492"/>
            <a:ext cx="6428445" cy="1334120"/>
          </a:xfrm>
        </p:spPr>
        <p:txBody>
          <a:bodyPr tIns="0">
            <a:normAutofit/>
          </a:bodyPr>
          <a:lstStyle>
            <a:lvl1pPr marL="0" indent="0" algn="ctr">
              <a:lnSpc>
                <a:spcPct val="100000"/>
              </a:lnSpc>
              <a:buNone/>
              <a:defRPr sz="1800" b="0">
                <a:solidFill>
                  <a:srgbClr val="FFFEF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640080" y="320040"/>
            <a:ext cx="2743200" cy="320040"/>
          </a:xfrm>
        </p:spPr>
        <p:txBody>
          <a:bodyPr vert="horz" lIns="91440" tIns="45720" rIns="91440" bIns="45720" rtlCol="0" anchor="ctr"/>
          <a:lstStyle>
            <a:lvl1pPr>
              <a:defRPr lang="en-US"/>
            </a:lvl1pPr>
          </a:lstStyle>
          <a:p>
            <a:fld id="{5BCAD085-E8A6-8845-BD4E-CB4CCA059FC4}" type="datetimeFigureOut">
              <a:rPr lang="en-US" smtClean="0"/>
              <a:t>5/7/2025</a:t>
            </a:fld>
            <a:endParaRPr lang="en-US"/>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7808976" y="320040"/>
            <a:ext cx="685800" cy="320040"/>
          </a:xfrm>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59603209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grpSp>
        <p:nvGrpSpPr>
          <p:cNvPr id="65" name="Group 64"/>
          <p:cNvGrpSpPr/>
          <p:nvPr/>
        </p:nvGrpSpPr>
        <p:grpSpPr>
          <a:xfrm>
            <a:off x="-286226" y="0"/>
            <a:ext cx="9421759" cy="6858001"/>
            <a:chOff x="1243013" y="0"/>
            <a:chExt cx="9402763" cy="6858001"/>
          </a:xfrm>
        </p:grpSpPr>
        <p:sp>
          <p:nvSpPr>
            <p:cNvPr id="6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0" name="Group 19"/>
          <p:cNvGrpSpPr/>
          <p:nvPr/>
        </p:nvGrpSpPr>
        <p:grpSpPr>
          <a:xfrm>
            <a:off x="640080" y="1699589"/>
            <a:ext cx="3286552" cy="3470421"/>
            <a:chOff x="640080" y="1699589"/>
            <a:chExt cx="3286552" cy="3470421"/>
          </a:xfrm>
        </p:grpSpPr>
        <p:sp>
          <p:nvSpPr>
            <p:cNvPr id="21" name="Rectangle 2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8" cy="2464952"/>
          </a:xfrm>
        </p:spPr>
        <p:txBody>
          <a:bodyPr/>
          <a:lstStyle>
            <a:lvl1pPr>
              <a:defRPr>
                <a:solidFill>
                  <a:srgbClr val="FFFE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4415687" y="803186"/>
            <a:ext cx="4091410" cy="5248622"/>
          </a:xfrm>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516640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grpSp>
        <p:nvGrpSpPr>
          <p:cNvPr id="774" name="Group 773"/>
          <p:cNvGrpSpPr/>
          <p:nvPr/>
        </p:nvGrpSpPr>
        <p:grpSpPr>
          <a:xfrm>
            <a:off x="0" y="0"/>
            <a:ext cx="9555163" cy="6853238"/>
            <a:chOff x="1524000" y="0"/>
            <a:chExt cx="9555163" cy="6853238"/>
          </a:xfrm>
        </p:grpSpPr>
        <p:sp>
          <p:nvSpPr>
            <p:cNvPr id="775"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6"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7"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8"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9"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0"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1"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2"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3"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4"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85"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6"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7"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8"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9"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0"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2403476" y="1158902"/>
            <a:ext cx="4317684" cy="4537816"/>
            <a:chOff x="2403476" y="1158902"/>
            <a:chExt cx="4317684" cy="4537816"/>
          </a:xfrm>
        </p:grpSpPr>
        <p:sp>
          <p:nvSpPr>
            <p:cNvPr id="28" name="Rectangle 27"/>
            <p:cNvSpPr/>
            <p:nvPr/>
          </p:nvSpPr>
          <p:spPr>
            <a:xfrm>
              <a:off x="2403476" y="1158902"/>
              <a:ext cx="431768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2403476" y="1963574"/>
              <a:ext cx="431768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Isosceles Triangle 28"/>
            <p:cNvSpPr/>
            <p:nvPr/>
          </p:nvSpPr>
          <p:spPr>
            <a:xfrm rot="10800000">
              <a:off x="4358702" y="5345655"/>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2479148" y="2028827"/>
            <a:ext cx="4162952" cy="1732474"/>
          </a:xfrm>
        </p:spPr>
        <p:txBody>
          <a:bodyPr bIns="0" anchor="b">
            <a:normAutofit/>
          </a:bodyPr>
          <a:lstStyle>
            <a:lvl1pPr algn="ctr">
              <a:defRPr sz="3600">
                <a:solidFill>
                  <a:srgbClr val="FFFEFF"/>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479148" y="3843338"/>
            <a:ext cx="4162952" cy="1426097"/>
          </a:xfrm>
        </p:spPr>
        <p:txBody>
          <a:bodyPr tIns="0">
            <a:normAutofit/>
          </a:bodyPr>
          <a:lstStyle>
            <a:lvl1pPr marL="0" indent="0" algn="ctr">
              <a:buNone/>
              <a:defRPr sz="1600">
                <a:solidFill>
                  <a:srgbClr val="FFFEFF"/>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640080" y="320040"/>
            <a:ext cx="2743200" cy="320040"/>
          </a:xfrm>
        </p:spPr>
        <p:txBody>
          <a:bodyPr/>
          <a:lstStyle/>
          <a:p>
            <a:fld id="{5BCAD085-E8A6-8845-BD4E-CB4CCA059FC4}" type="datetimeFigureOut">
              <a:rPr lang="en-US" smtClean="0"/>
              <a:t>5/7/2025</a:t>
            </a:fld>
            <a:endParaRPr lang="en-US"/>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7808976" y="320040"/>
            <a:ext cx="685800" cy="320040"/>
          </a:xfrm>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398760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grpSp>
        <p:nvGrpSpPr>
          <p:cNvPr id="41" name="Group 40"/>
          <p:cNvGrpSpPr/>
          <p:nvPr/>
        </p:nvGrpSpPr>
        <p:grpSpPr>
          <a:xfrm>
            <a:off x="-286226" y="0"/>
            <a:ext cx="9421759" cy="6858001"/>
            <a:chOff x="1243013" y="0"/>
            <a:chExt cx="9402763" cy="6858001"/>
          </a:xfrm>
        </p:grpSpPr>
        <p:sp>
          <p:nvSpPr>
            <p:cNvPr id="4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2" name="Group 61"/>
          <p:cNvGrpSpPr/>
          <p:nvPr/>
        </p:nvGrpSpPr>
        <p:grpSpPr>
          <a:xfrm>
            <a:off x="640080" y="1699589"/>
            <a:ext cx="3286552" cy="3470421"/>
            <a:chOff x="640080" y="1699589"/>
            <a:chExt cx="3286552" cy="3470421"/>
          </a:xfrm>
        </p:grpSpPr>
        <p:sp>
          <p:nvSpPr>
            <p:cNvPr id="63" name="Rectangle 6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 name="Rectangle 6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068"/>
            <a:ext cx="3122163" cy="2459808"/>
          </a:xfrm>
        </p:spPr>
        <p:txBody>
          <a:bodyPr lIns="91440" tIns="91440" rIns="91440" bIns="91440"/>
          <a:lstStyle>
            <a:lvl1pPr>
              <a:defRPr>
                <a:solidFill>
                  <a:srgbClr val="FFFEFF"/>
                </a:solidFill>
              </a:defRPr>
            </a:lvl1pPr>
          </a:lstStyle>
          <a:p>
            <a:r>
              <a:rPr lang="it-IT"/>
              <a:t>Fare clic per modificare lo stile del titolo dello schema</a:t>
            </a:r>
            <a:endParaRPr lang="en-US" dirty="0"/>
          </a:p>
        </p:txBody>
      </p:sp>
      <p:sp>
        <p:nvSpPr>
          <p:cNvPr id="3" name="Content Placeholder 2"/>
          <p:cNvSpPr>
            <a:spLocks noGrp="1"/>
          </p:cNvSpPr>
          <p:nvPr>
            <p:ph sz="half" idx="1"/>
          </p:nvPr>
        </p:nvSpPr>
        <p:spPr>
          <a:xfrm>
            <a:off x="4423014" y="804029"/>
            <a:ext cx="4091674" cy="245934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420283" y="3585104"/>
            <a:ext cx="4094404" cy="247064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a:xfrm>
            <a:off x="640080" y="320040"/>
            <a:ext cx="2743200" cy="320040"/>
          </a:xfrm>
        </p:spPr>
        <p:txBody>
          <a:bodyPr/>
          <a:lstStyle/>
          <a:p>
            <a:fld id="{5BCAD085-E8A6-8845-BD4E-CB4CCA059FC4}" type="datetimeFigureOut">
              <a:rPr lang="en-US" smtClean="0"/>
              <a:t>5/7/2025</a:t>
            </a:fld>
            <a:endParaRPr lang="en-US"/>
          </a:p>
        </p:txBody>
      </p:sp>
      <p:sp>
        <p:nvSpPr>
          <p:cNvPr id="6" name="Footer Placeholder 5"/>
          <p:cNvSpPr>
            <a:spLocks noGrp="1"/>
          </p:cNvSpPr>
          <p:nvPr>
            <p:ph type="ftr" sz="quarter" idx="11"/>
          </p:nvPr>
        </p:nvSpPr>
        <p:spPr>
          <a:xfrm>
            <a:off x="640080" y="6227064"/>
            <a:ext cx="7854696" cy="320040"/>
          </a:xfrm>
        </p:spPr>
        <p:txBody>
          <a:bodyPr/>
          <a:lstStyle/>
          <a:p>
            <a:endParaRPr lang="en-US"/>
          </a:p>
        </p:txBody>
      </p:sp>
      <p:sp>
        <p:nvSpPr>
          <p:cNvPr id="7" name="Slide Number Placeholder 6"/>
          <p:cNvSpPr>
            <a:spLocks noGrp="1"/>
          </p:cNvSpPr>
          <p:nvPr>
            <p:ph type="sldNum" sz="quarter" idx="12"/>
          </p:nvPr>
        </p:nvSpPr>
        <p:spPr>
          <a:xfrm>
            <a:off x="7808976" y="320040"/>
            <a:ext cx="685800" cy="320040"/>
          </a:xfrm>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099598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grpSp>
        <p:nvGrpSpPr>
          <p:cNvPr id="38" name="Group 37"/>
          <p:cNvGrpSpPr/>
          <p:nvPr/>
        </p:nvGrpSpPr>
        <p:grpSpPr>
          <a:xfrm>
            <a:off x="-286226" y="0"/>
            <a:ext cx="9421759" cy="6858001"/>
            <a:chOff x="1243013" y="0"/>
            <a:chExt cx="9402763" cy="6858001"/>
          </a:xfrm>
        </p:grpSpPr>
        <p:sp>
          <p:nvSpPr>
            <p:cNvPr id="39"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5"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6"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640080" y="1699589"/>
            <a:ext cx="3286552" cy="3470421"/>
            <a:chOff x="640080" y="1699589"/>
            <a:chExt cx="3286552" cy="3470421"/>
          </a:xfrm>
        </p:grpSpPr>
        <p:sp>
          <p:nvSpPr>
            <p:cNvPr id="60" name="Rectangle 59"/>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848"/>
            <a:ext cx="3122163" cy="2459028"/>
          </a:xfrm>
        </p:spPr>
        <p:txBody>
          <a:bodyPr lIns="91440" tIns="91440" rIns="91440" bIns="91440"/>
          <a:lstStyle>
            <a:lvl1pPr>
              <a:defRPr>
                <a:solidFill>
                  <a:srgbClr val="FFFEFF"/>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4706612" y="802200"/>
            <a:ext cx="3805123"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4" name="Content Placeholder 3"/>
          <p:cNvSpPr>
            <a:spLocks noGrp="1"/>
          </p:cNvSpPr>
          <p:nvPr>
            <p:ph sz="half" idx="2"/>
          </p:nvPr>
        </p:nvSpPr>
        <p:spPr>
          <a:xfrm>
            <a:off x="4706636" y="1487999"/>
            <a:ext cx="3804674" cy="17753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95010" y="3585518"/>
            <a:ext cx="3819675"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6" name="Content Placeholder 5"/>
          <p:cNvSpPr>
            <a:spLocks noGrp="1"/>
          </p:cNvSpPr>
          <p:nvPr>
            <p:ph sz="quarter" idx="4"/>
          </p:nvPr>
        </p:nvSpPr>
        <p:spPr>
          <a:xfrm>
            <a:off x="4695010" y="4270332"/>
            <a:ext cx="3819675" cy="178541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a:xfrm>
            <a:off x="640080" y="320040"/>
            <a:ext cx="2743200" cy="320040"/>
          </a:xfrm>
        </p:spPr>
        <p:txBody>
          <a:bodyPr/>
          <a:lstStyle/>
          <a:p>
            <a:fld id="{5BCAD085-E8A6-8845-BD4E-CB4CCA059FC4}" type="datetimeFigureOut">
              <a:rPr lang="en-US" smtClean="0"/>
              <a:t>5/7/2025</a:t>
            </a:fld>
            <a:endParaRPr lang="en-US"/>
          </a:p>
        </p:txBody>
      </p:sp>
      <p:sp>
        <p:nvSpPr>
          <p:cNvPr id="8" name="Footer Placeholder 7"/>
          <p:cNvSpPr>
            <a:spLocks noGrp="1"/>
          </p:cNvSpPr>
          <p:nvPr>
            <p:ph type="ftr" sz="quarter" idx="11"/>
          </p:nvPr>
        </p:nvSpPr>
        <p:spPr>
          <a:xfrm>
            <a:off x="640080" y="6227064"/>
            <a:ext cx="7854696" cy="320040"/>
          </a:xfrm>
        </p:spPr>
        <p:txBody>
          <a:bodyPr/>
          <a:lstStyle/>
          <a:p>
            <a:endParaRPr lang="en-US"/>
          </a:p>
        </p:txBody>
      </p:sp>
      <p:sp>
        <p:nvSpPr>
          <p:cNvPr id="9" name="Slide Number Placeholder 8"/>
          <p:cNvSpPr>
            <a:spLocks noGrp="1"/>
          </p:cNvSpPr>
          <p:nvPr>
            <p:ph type="sldNum" sz="quarter" idx="12"/>
          </p:nvPr>
        </p:nvSpPr>
        <p:spPr>
          <a:xfrm>
            <a:off x="7808976" y="320040"/>
            <a:ext cx="685800" cy="320040"/>
          </a:xfrm>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77489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grpSp>
        <p:nvGrpSpPr>
          <p:cNvPr id="76" name="Group 75"/>
          <p:cNvGrpSpPr/>
          <p:nvPr/>
        </p:nvGrpSpPr>
        <p:grpSpPr>
          <a:xfrm>
            <a:off x="-286226" y="0"/>
            <a:ext cx="9421759" cy="6858001"/>
            <a:chOff x="1243013" y="0"/>
            <a:chExt cx="9402763" cy="6858001"/>
          </a:xfrm>
        </p:grpSpPr>
        <p:sp>
          <p:nvSpPr>
            <p:cNvPr id="77"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0" name="Group 39"/>
          <p:cNvGrpSpPr/>
          <p:nvPr/>
        </p:nvGrpSpPr>
        <p:grpSpPr>
          <a:xfrm>
            <a:off x="640080" y="1699589"/>
            <a:ext cx="3286552" cy="3470421"/>
            <a:chOff x="640080" y="1699589"/>
            <a:chExt cx="3286552" cy="3470421"/>
          </a:xfrm>
        </p:grpSpPr>
        <p:sp>
          <p:nvSpPr>
            <p:cNvPr id="41" name="Rectangle 4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4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2464952"/>
          </a:xfrm>
        </p:spPr>
        <p:txBody>
          <a:bodyPr/>
          <a:lstStyle>
            <a:lvl1pPr>
              <a:defRPr>
                <a:solidFill>
                  <a:srgbClr val="FFFEFF"/>
                </a:solidFill>
              </a:defRPr>
            </a:lvl1p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5/7/2025</a:t>
            </a:fld>
            <a:endParaRPr lang="en-US"/>
          </a:p>
        </p:txBody>
      </p:sp>
      <p:sp>
        <p:nvSpPr>
          <p:cNvPr id="4" name="Footer Placeholder 3"/>
          <p:cNvSpPr>
            <a:spLocks noGrp="1"/>
          </p:cNvSpPr>
          <p:nvPr>
            <p:ph type="ftr" sz="quarter" idx="11"/>
          </p:nvPr>
        </p:nvSpPr>
        <p:spPr>
          <a:xfrm>
            <a:off x="640080" y="6227064"/>
            <a:ext cx="7854696" cy="320040"/>
          </a:xfrm>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4129975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40080" y="320040"/>
            <a:ext cx="2743200" cy="320040"/>
          </a:xfrm>
        </p:spPr>
        <p:txBody>
          <a:bodyPr/>
          <a:lstStyle/>
          <a:p>
            <a:fld id="{5BCAD085-E8A6-8845-BD4E-CB4CCA059FC4}" type="datetimeFigureOut">
              <a:rPr lang="en-US" smtClean="0"/>
              <a:t>5/7/2025</a:t>
            </a:fld>
            <a:endParaRPr lang="en-US"/>
          </a:p>
        </p:txBody>
      </p:sp>
      <p:sp>
        <p:nvSpPr>
          <p:cNvPr id="3" name="Footer Placeholder 2"/>
          <p:cNvSpPr>
            <a:spLocks noGrp="1"/>
          </p:cNvSpPr>
          <p:nvPr>
            <p:ph type="ftr" sz="quarter" idx="11"/>
          </p:nvPr>
        </p:nvSpPr>
        <p:spPr>
          <a:xfrm>
            <a:off x="640080" y="6227064"/>
            <a:ext cx="7854696" cy="320040"/>
          </a:xfrm>
        </p:spPr>
        <p:txBody>
          <a:bodyPr/>
          <a:lstStyle/>
          <a:p>
            <a:endParaRPr lang="en-US"/>
          </a:p>
        </p:txBody>
      </p:sp>
      <p:sp>
        <p:nvSpPr>
          <p:cNvPr id="4" name="Slide Number Placeholder 3"/>
          <p:cNvSpPr>
            <a:spLocks noGrp="1"/>
          </p:cNvSpPr>
          <p:nvPr>
            <p:ph type="sldNum" sz="quarter" idx="12"/>
          </p:nvPr>
        </p:nvSpPr>
        <p:spPr>
          <a:xfrm>
            <a:off x="7808976" y="320040"/>
            <a:ext cx="685800" cy="320040"/>
          </a:xfrm>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533627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grpSp>
        <p:nvGrpSpPr>
          <p:cNvPr id="87" name="Group 86"/>
          <p:cNvGrpSpPr/>
          <p:nvPr/>
        </p:nvGrpSpPr>
        <p:grpSpPr>
          <a:xfrm>
            <a:off x="-286226" y="0"/>
            <a:ext cx="9421759" cy="6858001"/>
            <a:chOff x="1243013" y="0"/>
            <a:chExt cx="9402763" cy="6858001"/>
          </a:xfrm>
        </p:grpSpPr>
        <p:sp>
          <p:nvSpPr>
            <p:cNvPr id="88"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4"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2"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4"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5"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2" name="Group 41"/>
          <p:cNvGrpSpPr/>
          <p:nvPr/>
        </p:nvGrpSpPr>
        <p:grpSpPr>
          <a:xfrm>
            <a:off x="640080" y="1699589"/>
            <a:ext cx="3286552" cy="3470421"/>
            <a:chOff x="640080" y="1699589"/>
            <a:chExt cx="3286552" cy="3470421"/>
          </a:xfrm>
        </p:grpSpPr>
        <p:sp>
          <p:nvSpPr>
            <p:cNvPr id="43" name="Rectangle 4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4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1225399"/>
          </a:xfrm>
        </p:spPr>
        <p:txBody>
          <a:bodyPr bIns="0" anchor="b">
            <a:noAutofit/>
          </a:bodyPr>
          <a:lstStyle>
            <a:lvl1pPr algn="ctr">
              <a:defRPr sz="2800">
                <a:solidFill>
                  <a:srgbClr val="FFFE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4415686" y="801390"/>
            <a:ext cx="4095643" cy="5249495"/>
          </a:xfrm>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25554" y="3575324"/>
            <a:ext cx="3112047" cy="1239552"/>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BCAD085-E8A6-8845-BD4E-CB4CCA059FC4}" type="datetimeFigureOut">
              <a:rPr lang="en-US" smtClean="0"/>
              <a:t>5/7/2025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07117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grpSp>
        <p:nvGrpSpPr>
          <p:cNvPr id="429" name="Group 428"/>
          <p:cNvGrpSpPr/>
          <p:nvPr/>
        </p:nvGrpSpPr>
        <p:grpSpPr>
          <a:xfrm>
            <a:off x="0" y="0"/>
            <a:ext cx="9555163" cy="6853238"/>
            <a:chOff x="1524000" y="0"/>
            <a:chExt cx="9555163" cy="6853238"/>
          </a:xfrm>
        </p:grpSpPr>
        <p:sp>
          <p:nvSpPr>
            <p:cNvPr id="430"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1"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2"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3"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4"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5"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6"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7"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8"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9"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40"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1"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2"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3"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4"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5"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644463" y="1698332"/>
            <a:ext cx="4357752" cy="3470420"/>
            <a:chOff x="644463" y="1698332"/>
            <a:chExt cx="4357752" cy="3470420"/>
          </a:xfrm>
        </p:grpSpPr>
        <p:sp>
          <p:nvSpPr>
            <p:cNvPr id="77" name="Rectangle 76"/>
            <p:cNvSpPr/>
            <p:nvPr/>
          </p:nvSpPr>
          <p:spPr>
            <a:xfrm>
              <a:off x="644463" y="1698332"/>
              <a:ext cx="4357752"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644463" y="2274404"/>
              <a:ext cx="43577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7" name="Isosceles Triangle 9"/>
            <p:cNvSpPr/>
            <p:nvPr/>
          </p:nvSpPr>
          <p:spPr>
            <a:xfrm rot="10800000">
              <a:off x="2665346"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5654676" y="0"/>
            <a:ext cx="3489324" cy="6858000"/>
          </a:xfrm>
          <a:solidFill>
            <a:schemeClr val="bg1">
              <a:lumMod val="65000"/>
              <a:lumOff val="3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2" name="Title 1"/>
          <p:cNvSpPr>
            <a:spLocks noGrp="1"/>
          </p:cNvSpPr>
          <p:nvPr>
            <p:ph type="title"/>
          </p:nvPr>
        </p:nvSpPr>
        <p:spPr>
          <a:xfrm>
            <a:off x="723585" y="2336402"/>
            <a:ext cx="4197666" cy="1265539"/>
          </a:xfrm>
        </p:spPr>
        <p:txBody>
          <a:bodyPr bIns="0" anchor="b">
            <a:normAutofit/>
          </a:bodyPr>
          <a:lstStyle>
            <a:lvl1pPr>
              <a:defRPr sz="3200">
                <a:solidFill>
                  <a:srgbClr val="FFFEFF"/>
                </a:solidFill>
              </a:defRPr>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722314" y="3601941"/>
            <a:ext cx="4199254" cy="1214535"/>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a:xfrm>
            <a:off x="640080" y="320040"/>
            <a:ext cx="2743200" cy="320040"/>
          </a:xfrm>
        </p:spPr>
        <p:txBody>
          <a:bodyPr/>
          <a:lstStyle/>
          <a:p>
            <a:fld id="{5BCAD085-E8A6-8845-BD4E-CB4CCA059FC4}" type="datetimeFigureOut">
              <a:rPr lang="en-US" smtClean="0"/>
              <a:t>5/7/2025</a:t>
            </a:fld>
            <a:endParaRPr lang="en-US"/>
          </a:p>
        </p:txBody>
      </p:sp>
      <p:sp>
        <p:nvSpPr>
          <p:cNvPr id="6" name="Footer Placeholder 5"/>
          <p:cNvSpPr>
            <a:spLocks noGrp="1"/>
          </p:cNvSpPr>
          <p:nvPr>
            <p:ph type="ftr" sz="quarter" idx="11"/>
          </p:nvPr>
        </p:nvSpPr>
        <p:spPr>
          <a:xfrm>
            <a:off x="640080" y="6227064"/>
            <a:ext cx="4358641" cy="320040"/>
          </a:xfrm>
        </p:spPr>
        <p:txBody>
          <a:bodyPr/>
          <a:lstStyle/>
          <a:p>
            <a:endParaRPr lang="en-US"/>
          </a:p>
        </p:txBody>
      </p:sp>
      <p:sp>
        <p:nvSpPr>
          <p:cNvPr id="7" name="Slide Number Placeholder 6"/>
          <p:cNvSpPr>
            <a:spLocks noGrp="1"/>
          </p:cNvSpPr>
          <p:nvPr>
            <p:ph type="sldNum" sz="quarter" idx="12"/>
          </p:nvPr>
        </p:nvSpPr>
        <p:spPr>
          <a:xfrm>
            <a:off x="4315463" y="320040"/>
            <a:ext cx="685800" cy="320040"/>
          </a:xfrm>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036581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grpSp>
        <p:nvGrpSpPr>
          <p:cNvPr id="85" name="Group 84"/>
          <p:cNvGrpSpPr/>
          <p:nvPr/>
        </p:nvGrpSpPr>
        <p:grpSpPr>
          <a:xfrm>
            <a:off x="-286226" y="0"/>
            <a:ext cx="9421759" cy="6858001"/>
            <a:chOff x="1243013" y="0"/>
            <a:chExt cx="9402763" cy="6858001"/>
          </a:xfrm>
        </p:grpSpPr>
        <p:sp>
          <p:nvSpPr>
            <p:cNvPr id="8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3"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2" name="Group 31"/>
          <p:cNvGrpSpPr/>
          <p:nvPr/>
        </p:nvGrpSpPr>
        <p:grpSpPr>
          <a:xfrm>
            <a:off x="640080" y="1699589"/>
            <a:ext cx="3286552" cy="3470421"/>
            <a:chOff x="640080" y="1699589"/>
            <a:chExt cx="3286552" cy="3470421"/>
          </a:xfrm>
        </p:grpSpPr>
        <p:sp>
          <p:nvSpPr>
            <p:cNvPr id="42" name="Rectangle 41"/>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3786" y="2349926"/>
            <a:ext cx="3113815" cy="2472774"/>
          </a:xfrm>
        </p:spPr>
        <p:txBody>
          <a:bodyPr/>
          <a:lstStyle>
            <a:lvl1pPr>
              <a:defRPr>
                <a:solidFill>
                  <a:srgbClr val="FFFEFF"/>
                </a:solidFill>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4415686" y="794719"/>
            <a:ext cx="4095643" cy="525709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5/7/2025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989639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grpSp>
        <p:nvGrpSpPr>
          <p:cNvPr id="51" name="Group 50"/>
          <p:cNvGrpSpPr/>
          <p:nvPr/>
        </p:nvGrpSpPr>
        <p:grpSpPr>
          <a:xfrm flipH="1">
            <a:off x="0" y="0"/>
            <a:ext cx="9421759" cy="6858001"/>
            <a:chOff x="1243013" y="0"/>
            <a:chExt cx="9402763" cy="6858001"/>
          </a:xfrm>
        </p:grpSpPr>
        <p:sp>
          <p:nvSpPr>
            <p:cNvPr id="5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6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85" name="Group 84"/>
          <p:cNvGrpSpPr/>
          <p:nvPr/>
        </p:nvGrpSpPr>
        <p:grpSpPr>
          <a:xfrm>
            <a:off x="5228134" y="1699589"/>
            <a:ext cx="3286552" cy="3470421"/>
            <a:chOff x="640080" y="1699589"/>
            <a:chExt cx="3286552" cy="3470421"/>
          </a:xfrm>
        </p:grpSpPr>
        <p:sp>
          <p:nvSpPr>
            <p:cNvPr id="86" name="Rectangle 85"/>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5313609" y="2349924"/>
            <a:ext cx="3112047" cy="2464951"/>
          </a:xfrm>
        </p:spPr>
        <p:txBody>
          <a:bodyPr vert="eaVert"/>
          <a:lstStyle>
            <a:lvl1pPr algn="l">
              <a:lnSpc>
                <a:spcPct val="80000"/>
              </a:lnSpc>
              <a:defRPr>
                <a:solidFill>
                  <a:srgbClr val="FFFEFF"/>
                </a:solidFill>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43258" y="802808"/>
            <a:ext cx="4118291" cy="5254802"/>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640080" y="320040"/>
            <a:ext cx="2743200" cy="320040"/>
          </a:xfrm>
        </p:spPr>
        <p:txBody>
          <a:bodyPr/>
          <a:lstStyle/>
          <a:p>
            <a:fld id="{5BCAD085-E8A6-8845-BD4E-CB4CCA059FC4}" type="datetimeFigureOut">
              <a:rPr lang="en-US" smtClean="0"/>
              <a:t>5/7/2025</a:t>
            </a:fld>
            <a:endParaRPr lang="en-US"/>
          </a:p>
        </p:txBody>
      </p:sp>
      <p:sp>
        <p:nvSpPr>
          <p:cNvPr id="5" name="Footer Placeholder 4"/>
          <p:cNvSpPr>
            <a:spLocks noGrp="1"/>
          </p:cNvSpPr>
          <p:nvPr>
            <p:ph type="ftr" sz="quarter" idx="11"/>
          </p:nvPr>
        </p:nvSpPr>
        <p:spPr>
          <a:xfrm>
            <a:off x="640080" y="6227064"/>
            <a:ext cx="7854696" cy="320040"/>
          </a:xfrm>
        </p:spPr>
        <p:txBody>
          <a:bodyPr/>
          <a:lstStyle/>
          <a:p>
            <a:endParaRPr lang="en-US"/>
          </a:p>
        </p:txBody>
      </p:sp>
      <p:sp>
        <p:nvSpPr>
          <p:cNvPr id="6" name="Slide Number Placeholder 5"/>
          <p:cNvSpPr>
            <a:spLocks noGrp="1"/>
          </p:cNvSpPr>
          <p:nvPr>
            <p:ph type="sldNum" sz="quarter" idx="12"/>
          </p:nvPr>
        </p:nvSpPr>
        <p:spPr>
          <a:xfrm>
            <a:off x="7808976" y="320040"/>
            <a:ext cx="685800" cy="320040"/>
          </a:xfrm>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853691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5554" y="2349925"/>
            <a:ext cx="3112047" cy="2464952"/>
          </a:xfrm>
          <a:prstGeom prst="rect">
            <a:avLst/>
          </a:prstGeom>
        </p:spPr>
        <p:txBody>
          <a:bodyPr vert="horz" lIns="228600" tIns="228600" rIns="228600" bIns="22860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4415687" y="794719"/>
            <a:ext cx="4079089" cy="525709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40080" y="320040"/>
            <a:ext cx="27432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5BCAD085-E8A6-8845-BD4E-CB4CCA059FC4}" type="datetimeFigureOut">
              <a:rPr lang="en-US" smtClean="0"/>
              <a:t>5/7/2025</a:t>
            </a:fld>
            <a:endParaRPr lang="en-US"/>
          </a:p>
        </p:txBody>
      </p:sp>
      <p:sp>
        <p:nvSpPr>
          <p:cNvPr id="5" name="Footer Placeholder 4"/>
          <p:cNvSpPr>
            <a:spLocks noGrp="1"/>
          </p:cNvSpPr>
          <p:nvPr>
            <p:ph type="ftr" sz="quarter" idx="3"/>
          </p:nvPr>
        </p:nvSpPr>
        <p:spPr>
          <a:xfrm>
            <a:off x="640080" y="6227064"/>
            <a:ext cx="7854696"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08976" y="320040"/>
            <a:ext cx="6858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3695314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85800" rtl="0" eaLnBrk="1" latinLnBrk="0" hangingPunct="1">
        <a:lnSpc>
          <a:spcPct val="85000"/>
        </a:lnSpc>
        <a:spcBef>
          <a:spcPct val="0"/>
        </a:spcBef>
        <a:buNone/>
        <a:defRPr sz="3200" b="0" i="0" kern="1200" cap="none" spc="-113">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t>Quick Guide – Digital Counselor (Skillbot)</a:t>
            </a:r>
          </a:p>
        </p:txBody>
      </p:sp>
      <p:sp>
        <p:nvSpPr>
          <p:cNvPr id="3" name="Subtitle 2"/>
          <p:cNvSpPr>
            <a:spLocks noGrp="1"/>
          </p:cNvSpPr>
          <p:nvPr>
            <p:ph type="subTitle" idx="1"/>
          </p:nvPr>
        </p:nvSpPr>
        <p:spPr/>
        <p:txBody>
          <a:bodyPr/>
          <a:lstStyle/>
          <a:p>
            <a:r>
              <a:rPr dirty="0"/>
              <a:t>INTRA – </a:t>
            </a:r>
            <a:r>
              <a:rPr lang="it-IT" dirty="0"/>
              <a:t>2022-1-IT02-KA220-ADU-000085744</a:t>
            </a:r>
            <a:endParaRPr dirty="0"/>
          </a:p>
        </p:txBody>
      </p:sp>
      <p:pic>
        <p:nvPicPr>
          <p:cNvPr id="5" name="Immagine 4" descr="Immagine che contiene schermata, Carattere, Blu elettrico, Blu intenso&#10;&#10;Il contenuto generato dall'IA potrebbe non essere corretto.">
            <a:extLst>
              <a:ext uri="{FF2B5EF4-FFF2-40B4-BE49-F238E27FC236}">
                <a16:creationId xmlns:a16="http://schemas.microsoft.com/office/drawing/2014/main" id="{9C7C98AF-F60E-4E15-C0B1-D16ADF86C327}"/>
              </a:ext>
            </a:extLst>
          </p:cNvPr>
          <p:cNvPicPr>
            <a:picLocks noChangeAspect="1"/>
          </p:cNvPicPr>
          <p:nvPr/>
        </p:nvPicPr>
        <p:blipFill>
          <a:blip r:embed="rId2"/>
          <a:stretch>
            <a:fillRect/>
          </a:stretch>
        </p:blipFill>
        <p:spPr>
          <a:xfrm>
            <a:off x="3915237" y="297314"/>
            <a:ext cx="2665141" cy="594626"/>
          </a:xfrm>
          <a:prstGeom prst="rect">
            <a:avLst/>
          </a:prstGeom>
        </p:spPr>
      </p:pic>
      <p:pic>
        <p:nvPicPr>
          <p:cNvPr id="7" name="Immagine 6" descr="Immagine che contiene disegno, Arte bambini, illustrazione, cartone animato&#10;&#10;Il contenuto generato dall'IA potrebbe non essere corretto.">
            <a:extLst>
              <a:ext uri="{FF2B5EF4-FFF2-40B4-BE49-F238E27FC236}">
                <a16:creationId xmlns:a16="http://schemas.microsoft.com/office/drawing/2014/main" id="{C8BAA667-6ECC-B334-8ECC-4BD88B572377}"/>
              </a:ext>
            </a:extLst>
          </p:cNvPr>
          <p:cNvPicPr>
            <a:picLocks noChangeAspect="1"/>
          </p:cNvPicPr>
          <p:nvPr/>
        </p:nvPicPr>
        <p:blipFill>
          <a:blip r:embed="rId3"/>
          <a:stretch>
            <a:fillRect/>
          </a:stretch>
        </p:blipFill>
        <p:spPr>
          <a:xfrm>
            <a:off x="2622624" y="141171"/>
            <a:ext cx="1153821" cy="906912"/>
          </a:xfrm>
          <a:prstGeom prst="rect">
            <a:avLst/>
          </a:prstGeom>
        </p:spPr>
      </p:pic>
      <p:sp>
        <p:nvSpPr>
          <p:cNvPr id="10" name="Subtitle 2">
            <a:extLst>
              <a:ext uri="{FF2B5EF4-FFF2-40B4-BE49-F238E27FC236}">
                <a16:creationId xmlns:a16="http://schemas.microsoft.com/office/drawing/2014/main" id="{08892E56-1B11-5A41-5406-58A89A043916}"/>
              </a:ext>
            </a:extLst>
          </p:cNvPr>
          <p:cNvSpPr txBox="1">
            <a:spLocks/>
          </p:cNvSpPr>
          <p:nvPr/>
        </p:nvSpPr>
        <p:spPr>
          <a:xfrm>
            <a:off x="140677" y="6422663"/>
            <a:ext cx="8862646" cy="410080"/>
          </a:xfrm>
          <a:prstGeom prst="rect">
            <a:avLst/>
          </a:prstGeom>
          <a:noFill/>
          <a:ln>
            <a:noFill/>
          </a:ln>
        </p:spPr>
        <p:txBody>
          <a:bodyPr vert="horz" lIns="91440" tIns="0" rIns="91440" bIns="45720" rtlCol="0">
            <a:normAutofit/>
          </a:bodyPr>
          <a:lstStyle>
            <a:lvl1pPr marL="0" indent="0" algn="ctr" defTabSz="685800" rtl="0" eaLnBrk="1" latinLnBrk="0" hangingPunct="1">
              <a:lnSpc>
                <a:spcPct val="100000"/>
              </a:lnSpc>
              <a:spcBef>
                <a:spcPts val="750"/>
              </a:spcBef>
              <a:buClr>
                <a:schemeClr val="accent1"/>
              </a:buClr>
              <a:buSzPct val="110000"/>
              <a:buFont typeface="Wingdings" panose="05000000000000000000" pitchFamily="2" charset="2"/>
              <a:buNone/>
              <a:defRPr sz="1800" b="0" kern="1200">
                <a:solidFill>
                  <a:srgbClr val="FFFEFF"/>
                </a:solidFill>
                <a:effectLst/>
                <a:latin typeface="+mn-lt"/>
                <a:ea typeface="+mn-ea"/>
                <a:cs typeface="+mn-cs"/>
              </a:defRPr>
            </a:lvl1pPr>
            <a:lvl2pPr marL="342900" indent="0" algn="ctr" defTabSz="685800" rtl="0" eaLnBrk="1" latinLnBrk="0" hangingPunct="1">
              <a:lnSpc>
                <a:spcPct val="120000"/>
              </a:lnSpc>
              <a:spcBef>
                <a:spcPts val="375"/>
              </a:spcBef>
              <a:buClr>
                <a:schemeClr val="accent1"/>
              </a:buClr>
              <a:buSzPct val="110000"/>
              <a:buFont typeface="Wingdings" panose="05000000000000000000" pitchFamily="2" charset="2"/>
              <a:buNone/>
              <a:defRPr sz="1500" kern="1200">
                <a:solidFill>
                  <a:schemeClr val="tx1"/>
                </a:solidFill>
                <a:effectLst/>
                <a:latin typeface="+mn-lt"/>
                <a:ea typeface="+mn-ea"/>
                <a:cs typeface="+mn-cs"/>
              </a:defRPr>
            </a:lvl2pPr>
            <a:lvl3pPr marL="685800" indent="0" algn="ctr" defTabSz="685800" rtl="0" eaLnBrk="1" latinLnBrk="0" hangingPunct="1">
              <a:lnSpc>
                <a:spcPct val="120000"/>
              </a:lnSpc>
              <a:spcBef>
                <a:spcPts val="375"/>
              </a:spcBef>
              <a:buClr>
                <a:schemeClr val="accent1"/>
              </a:buClr>
              <a:buSzPct val="110000"/>
              <a:buFont typeface="Wingdings" panose="05000000000000000000" pitchFamily="2" charset="2"/>
              <a:buNone/>
              <a:defRPr sz="1350" kern="1200">
                <a:solidFill>
                  <a:schemeClr val="tx1"/>
                </a:solidFill>
                <a:effectLst/>
                <a:latin typeface="+mn-lt"/>
                <a:ea typeface="+mn-ea"/>
                <a:cs typeface="+mn-cs"/>
              </a:defRPr>
            </a:lvl3pPr>
            <a:lvl4pPr marL="1028700" indent="0" algn="ctr" defTabSz="685800" rtl="0" eaLnBrk="1" latinLnBrk="0" hangingPunct="1">
              <a:lnSpc>
                <a:spcPct val="120000"/>
              </a:lnSpc>
              <a:spcBef>
                <a:spcPts val="375"/>
              </a:spcBef>
              <a:buClr>
                <a:schemeClr val="accent1"/>
              </a:buClr>
              <a:buSzPct val="110000"/>
              <a:buFont typeface="Wingdings" panose="05000000000000000000" pitchFamily="2" charset="2"/>
              <a:buNone/>
              <a:defRPr sz="1200" kern="1200">
                <a:solidFill>
                  <a:schemeClr val="tx1"/>
                </a:solidFill>
                <a:effectLst/>
                <a:latin typeface="+mn-lt"/>
                <a:ea typeface="+mn-ea"/>
                <a:cs typeface="+mn-cs"/>
              </a:defRPr>
            </a:lvl4pPr>
            <a:lvl5pPr marL="1371600" indent="0" algn="ctr" defTabSz="685800" rtl="0" eaLnBrk="1" latinLnBrk="0" hangingPunct="1">
              <a:lnSpc>
                <a:spcPct val="120000"/>
              </a:lnSpc>
              <a:spcBef>
                <a:spcPts val="375"/>
              </a:spcBef>
              <a:buClr>
                <a:schemeClr val="accent1"/>
              </a:buClr>
              <a:buSzPct val="110000"/>
              <a:buFont typeface="Wingdings" panose="05000000000000000000" pitchFamily="2" charset="2"/>
              <a:buNone/>
              <a:defRPr sz="1200" kern="1200">
                <a:solidFill>
                  <a:schemeClr val="tx1"/>
                </a:solidFill>
                <a:effectLst/>
                <a:latin typeface="+mn-lt"/>
                <a:ea typeface="+mn-ea"/>
                <a:cs typeface="+mn-cs"/>
              </a:defRPr>
            </a:lvl5pPr>
            <a:lvl6pPr marL="1714500" indent="0" algn="ctr" defTabSz="685800" rtl="0" eaLnBrk="1" latinLnBrk="0" hangingPunct="1">
              <a:lnSpc>
                <a:spcPct val="120000"/>
              </a:lnSpc>
              <a:spcBef>
                <a:spcPts val="375"/>
              </a:spcBef>
              <a:buClr>
                <a:schemeClr val="accent1"/>
              </a:buClr>
              <a:buSzPct val="110000"/>
              <a:buFont typeface="Wingdings" panose="05000000000000000000" pitchFamily="2" charset="2"/>
              <a:buNone/>
              <a:defRPr sz="1200" kern="1200">
                <a:solidFill>
                  <a:schemeClr val="tx1"/>
                </a:solidFill>
                <a:effectLst/>
                <a:latin typeface="+mn-lt"/>
                <a:ea typeface="+mn-ea"/>
                <a:cs typeface="+mn-cs"/>
              </a:defRPr>
            </a:lvl6pPr>
            <a:lvl7pPr marL="2057400" indent="0" algn="ctr" defTabSz="685800" rtl="0" eaLnBrk="1" latinLnBrk="0" hangingPunct="1">
              <a:lnSpc>
                <a:spcPct val="120000"/>
              </a:lnSpc>
              <a:spcBef>
                <a:spcPts val="375"/>
              </a:spcBef>
              <a:buClr>
                <a:schemeClr val="accent1"/>
              </a:buClr>
              <a:buSzPct val="110000"/>
              <a:buFont typeface="Wingdings" panose="05000000000000000000" pitchFamily="2" charset="2"/>
              <a:buNone/>
              <a:defRPr sz="1200" kern="1200">
                <a:solidFill>
                  <a:schemeClr val="tx1"/>
                </a:solidFill>
                <a:effectLst/>
                <a:latin typeface="+mn-lt"/>
                <a:ea typeface="+mn-ea"/>
                <a:cs typeface="+mn-cs"/>
              </a:defRPr>
            </a:lvl7pPr>
            <a:lvl8pPr marL="2400300" indent="0" algn="ctr" defTabSz="685800" rtl="0" eaLnBrk="1" latinLnBrk="0" hangingPunct="1">
              <a:lnSpc>
                <a:spcPct val="120000"/>
              </a:lnSpc>
              <a:spcBef>
                <a:spcPts val="375"/>
              </a:spcBef>
              <a:buClr>
                <a:schemeClr val="accent1"/>
              </a:buClr>
              <a:buSzPct val="110000"/>
              <a:buFont typeface="Wingdings" panose="05000000000000000000" pitchFamily="2" charset="2"/>
              <a:buNone/>
              <a:defRPr sz="1200" kern="1200">
                <a:solidFill>
                  <a:schemeClr val="tx1"/>
                </a:solidFill>
                <a:effectLst/>
                <a:latin typeface="+mn-lt"/>
                <a:ea typeface="+mn-ea"/>
                <a:cs typeface="+mn-cs"/>
              </a:defRPr>
            </a:lvl8pPr>
            <a:lvl9pPr marL="2743200" indent="0" algn="ctr" defTabSz="685800" rtl="0" eaLnBrk="1" latinLnBrk="0" hangingPunct="1">
              <a:lnSpc>
                <a:spcPct val="120000"/>
              </a:lnSpc>
              <a:spcBef>
                <a:spcPts val="375"/>
              </a:spcBef>
              <a:buClr>
                <a:schemeClr val="accent1"/>
              </a:buClr>
              <a:buSzPct val="110000"/>
              <a:buFont typeface="Wingdings" panose="05000000000000000000" pitchFamily="2" charset="2"/>
              <a:buNone/>
              <a:defRPr sz="1200" kern="1200">
                <a:solidFill>
                  <a:schemeClr val="tx1"/>
                </a:solidFill>
                <a:effectLst/>
                <a:latin typeface="+mn-lt"/>
                <a:ea typeface="+mn-ea"/>
                <a:cs typeface="+mn-cs"/>
              </a:defRPr>
            </a:lvl9pPr>
          </a:lstStyle>
          <a:p>
            <a:pPr algn="just"/>
            <a:r>
              <a:rPr lang="pt-BR" sz="1050" dirty="0">
                <a:solidFill>
                  <a:srgbClr val="002060"/>
                </a:solidFill>
              </a:rPr>
              <a:t>Disclaimer: </a:t>
            </a:r>
            <a:r>
              <a:rPr lang="en-US" sz="1050" b="0" i="0" dirty="0">
                <a:solidFill>
                  <a:srgbClr val="26324B"/>
                </a:solidFill>
                <a:effectLst/>
                <a:latin typeface="Inter"/>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pt-BR" sz="1050"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is the Digital Counselor?</a:t>
            </a:r>
          </a:p>
        </p:txBody>
      </p:sp>
      <p:sp>
        <p:nvSpPr>
          <p:cNvPr id="3" name="Content Placeholder 2"/>
          <p:cNvSpPr>
            <a:spLocks noGrp="1"/>
          </p:cNvSpPr>
          <p:nvPr>
            <p:ph idx="1"/>
          </p:nvPr>
        </p:nvSpPr>
        <p:spPr/>
        <p:txBody>
          <a:bodyPr/>
          <a:lstStyle/>
          <a:p>
            <a:r>
              <a:t>The Digital Counselor, also called 'Skillbot', is a virtual assistant designed to support adult learners during their educational journey on the INTRA e-learning platform.</a:t>
            </a:r>
          </a:p>
          <a:p>
            <a:endParaRPr/>
          </a:p>
          <a:p>
            <a:r>
              <a:t>It provides guidance, suggestions, and personalized learning support based on the user's needs and preferences.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0DFC1-C18F-2082-1EE2-4CA9234128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CDF24B-6C10-3BB2-5721-F0F480D0615B}"/>
              </a:ext>
            </a:extLst>
          </p:cNvPr>
          <p:cNvSpPr>
            <a:spLocks noGrp="1"/>
          </p:cNvSpPr>
          <p:nvPr>
            <p:ph type="title"/>
          </p:nvPr>
        </p:nvSpPr>
        <p:spPr/>
        <p:txBody>
          <a:bodyPr>
            <a:normAutofit/>
          </a:bodyPr>
          <a:lstStyle/>
          <a:p>
            <a:r>
              <a:rPr lang="en-US" dirty="0"/>
              <a:t>Example of a chat conversation within the INTRA platform</a:t>
            </a:r>
            <a:endParaRPr dirty="0"/>
          </a:p>
        </p:txBody>
      </p:sp>
      <p:pic>
        <p:nvPicPr>
          <p:cNvPr id="7" name="Immagine 6" descr="Immagine che contiene testo, schermata, documento, Carattere&#10;&#10;Il contenuto generato dall'IA potrebbe non essere corretto.">
            <a:extLst>
              <a:ext uri="{FF2B5EF4-FFF2-40B4-BE49-F238E27FC236}">
                <a16:creationId xmlns:a16="http://schemas.microsoft.com/office/drawing/2014/main" id="{71886E90-A13F-140C-63AB-C3104EE4F1FC}"/>
              </a:ext>
            </a:extLst>
          </p:cNvPr>
          <p:cNvPicPr>
            <a:picLocks noChangeAspect="1"/>
          </p:cNvPicPr>
          <p:nvPr/>
        </p:nvPicPr>
        <p:blipFill>
          <a:blip r:embed="rId2"/>
          <a:stretch>
            <a:fillRect/>
          </a:stretch>
        </p:blipFill>
        <p:spPr>
          <a:xfrm>
            <a:off x="4197294" y="954284"/>
            <a:ext cx="4221152" cy="4949432"/>
          </a:xfrm>
          <a:prstGeom prst="rect">
            <a:avLst/>
          </a:prstGeom>
        </p:spPr>
      </p:pic>
    </p:spTree>
    <p:extLst>
      <p:ext uri="{BB962C8B-B14F-4D97-AF65-F5344CB8AC3E}">
        <p14:creationId xmlns:p14="http://schemas.microsoft.com/office/powerpoint/2010/main" val="3362057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Features</a:t>
            </a:r>
          </a:p>
        </p:txBody>
      </p:sp>
      <p:sp>
        <p:nvSpPr>
          <p:cNvPr id="3" name="Content Placeholder 2"/>
          <p:cNvSpPr>
            <a:spLocks noGrp="1"/>
          </p:cNvSpPr>
          <p:nvPr>
            <p:ph idx="1"/>
          </p:nvPr>
        </p:nvSpPr>
        <p:spPr/>
        <p:txBody>
          <a:bodyPr/>
          <a:lstStyle/>
          <a:p>
            <a:r>
              <a:rPr dirty="0"/>
              <a:t>Welcome guidance upon first login</a:t>
            </a:r>
          </a:p>
          <a:p>
            <a:r>
              <a:rPr dirty="0"/>
              <a:t>Recommends modules based on user profile</a:t>
            </a:r>
          </a:p>
          <a:p>
            <a:r>
              <a:rPr dirty="0"/>
              <a:t>Provides reminders, reflections, and motivational tips</a:t>
            </a:r>
          </a:p>
          <a:p>
            <a:r>
              <a:rPr dirty="0"/>
              <a:t>Offers personalized suggestions and self-assessment prompts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How to Use the Digital Counselor</a:t>
            </a:r>
          </a:p>
        </p:txBody>
      </p:sp>
      <p:sp>
        <p:nvSpPr>
          <p:cNvPr id="3" name="Content Placeholder 2"/>
          <p:cNvSpPr>
            <a:spLocks noGrp="1"/>
          </p:cNvSpPr>
          <p:nvPr>
            <p:ph idx="1"/>
          </p:nvPr>
        </p:nvSpPr>
        <p:spPr/>
        <p:txBody>
          <a:bodyPr/>
          <a:lstStyle/>
          <a:p>
            <a:r>
              <a:rPr dirty="0"/>
              <a:t>Log into the INTRA platform with your credentials.</a:t>
            </a:r>
          </a:p>
          <a:p>
            <a:r>
              <a:rPr dirty="0"/>
              <a:t>Locate the chat window (bottom-right corner) to start </a:t>
            </a:r>
            <a:r>
              <a:rPr dirty="0" err="1"/>
              <a:t>Skillbot</a:t>
            </a:r>
            <a:r>
              <a:rPr dirty="0"/>
              <a:t>.</a:t>
            </a:r>
          </a:p>
          <a:p>
            <a:r>
              <a:rPr dirty="0"/>
              <a:t>Answer initial questions to customize your learning experience.</a:t>
            </a:r>
          </a:p>
          <a:p>
            <a:r>
              <a:rPr dirty="0"/>
              <a:t>Follow recommendations: course links, documents, reflective prompts.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Tips for Effective Use</a:t>
            </a:r>
          </a:p>
        </p:txBody>
      </p:sp>
      <p:sp>
        <p:nvSpPr>
          <p:cNvPr id="3" name="Content Placeholder 2"/>
          <p:cNvSpPr>
            <a:spLocks noGrp="1"/>
          </p:cNvSpPr>
          <p:nvPr>
            <p:ph idx="1"/>
          </p:nvPr>
        </p:nvSpPr>
        <p:spPr/>
        <p:txBody>
          <a:bodyPr/>
          <a:lstStyle/>
          <a:p>
            <a:r>
              <a:rPr dirty="0"/>
              <a:t>Interact regularly to receive updated suggestions.</a:t>
            </a:r>
          </a:p>
          <a:p>
            <a:r>
              <a:rPr dirty="0"/>
              <a:t>Be honest in your answers to get the best recommendations.</a:t>
            </a:r>
          </a:p>
          <a:p>
            <a:r>
              <a:rPr dirty="0"/>
              <a:t>Use the counselor as guidance, not as a constraint.</a:t>
            </a:r>
          </a:p>
          <a:p>
            <a:r>
              <a:rPr dirty="0"/>
              <a:t>Feel free to explore the platform beyond the suggested path.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Final Thoughts</a:t>
            </a:r>
          </a:p>
        </p:txBody>
      </p:sp>
      <p:sp>
        <p:nvSpPr>
          <p:cNvPr id="3" name="Content Placeholder 2"/>
          <p:cNvSpPr>
            <a:spLocks noGrp="1"/>
          </p:cNvSpPr>
          <p:nvPr>
            <p:ph idx="1"/>
          </p:nvPr>
        </p:nvSpPr>
        <p:spPr/>
        <p:txBody>
          <a:bodyPr/>
          <a:lstStyle/>
          <a:p>
            <a:r>
              <a:t>Skillbot is a helpful and intelligent companion in your learning path.</a:t>
            </a:r>
          </a:p>
          <a:p>
            <a:endParaRPr/>
          </a:p>
          <a:p>
            <a:r>
              <a:t>Take advantage of its support to grow, reflect, and choose the most suitable learning resources for you.</a:t>
            </a:r>
          </a:p>
          <a:p>
            <a:endParaRPr/>
          </a:p>
          <a:p>
            <a:r>
              <a:t>Keep learning, keep growing!</a:t>
            </a:r>
          </a:p>
        </p:txBody>
      </p:sp>
    </p:spTree>
  </p:cSld>
  <p:clrMapOvr>
    <a:masterClrMapping/>
  </p:clrMapOvr>
</p:sld>
</file>

<file path=ppt/theme/theme1.xml><?xml version="1.0" encoding="utf-8"?>
<a:theme xmlns:a="http://schemas.openxmlformats.org/drawingml/2006/main" name="Atlante">
  <a:themeElements>
    <a:clrScheme name="Atlante">
      <a:dk1>
        <a:sysClr val="windowText" lastClr="000000"/>
      </a:dk1>
      <a:lt1>
        <a:sysClr val="window" lastClr="FFFFFF"/>
      </a:lt1>
      <a:dk2>
        <a:srgbClr val="454545"/>
      </a:dk2>
      <a:lt2>
        <a:srgbClr val="E0E0E0"/>
      </a:lt2>
      <a:accent1>
        <a:srgbClr val="10B6F4"/>
      </a:accent1>
      <a:accent2>
        <a:srgbClr val="3C78C3"/>
      </a:accent2>
      <a:accent3>
        <a:srgbClr val="9F52D0"/>
      </a:accent3>
      <a:accent4>
        <a:srgbClr val="D64198"/>
      </a:accent4>
      <a:accent5>
        <a:srgbClr val="DA2228"/>
      </a:accent5>
      <a:accent6>
        <a:srgbClr val="F18318"/>
      </a:accent6>
      <a:hlink>
        <a:srgbClr val="A8DEE8"/>
      </a:hlink>
      <a:folHlink>
        <a:srgbClr val="B49E74"/>
      </a:folHlink>
    </a:clrScheme>
    <a:fontScheme name="Atlant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nte">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CB9708-C445-4049-9D7F-4C8684E69AF3}"/>
    </a:ext>
  </a:extLst>
</a:theme>
</file>

<file path=docProps/app.xml><?xml version="1.0" encoding="utf-8"?>
<Properties xmlns="http://schemas.openxmlformats.org/officeDocument/2006/extended-properties" xmlns:vt="http://schemas.openxmlformats.org/officeDocument/2006/docPropsVTypes">
  <Template>Atlante</Template>
  <TotalTime>10</TotalTime>
  <Words>285</Words>
  <Application>Microsoft Office PowerPoint</Application>
  <PresentationFormat>Presentazione su schermo (4:3)</PresentationFormat>
  <Paragraphs>29</Paragraphs>
  <Slides>7</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7</vt:i4>
      </vt:variant>
    </vt:vector>
  </HeadingPairs>
  <TitlesOfParts>
    <vt:vector size="12" baseType="lpstr">
      <vt:lpstr>Calibri Light</vt:lpstr>
      <vt:lpstr>Inter</vt:lpstr>
      <vt:lpstr>Rockwell</vt:lpstr>
      <vt:lpstr>Wingdings</vt:lpstr>
      <vt:lpstr>Atlante</vt:lpstr>
      <vt:lpstr>Quick Guide – Digital Counselor (Skillbot)</vt:lpstr>
      <vt:lpstr>What is the Digital Counselor?</vt:lpstr>
      <vt:lpstr>Example of a chat conversation within the INTRA platform</vt:lpstr>
      <vt:lpstr>Key Features</vt:lpstr>
      <vt:lpstr>How to Use the Digital Counselor</vt:lpstr>
      <vt:lpstr>Tips for Effective Use</vt:lpstr>
      <vt:lpstr>Final Thoughts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12313</cp:lastModifiedBy>
  <cp:revision>3</cp:revision>
  <dcterms:created xsi:type="dcterms:W3CDTF">2013-01-27T09:14:16Z</dcterms:created>
  <dcterms:modified xsi:type="dcterms:W3CDTF">2025-05-07T10:44:55Z</dcterms:modified>
  <cp:category/>
</cp:coreProperties>
</file>